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74" r:id="rId2"/>
    <p:sldId id="275" r:id="rId3"/>
    <p:sldId id="276" r:id="rId4"/>
    <p:sldId id="256" r:id="rId5"/>
    <p:sldId id="257" r:id="rId6"/>
    <p:sldId id="270" r:id="rId7"/>
    <p:sldId id="266" r:id="rId8"/>
    <p:sldId id="267" r:id="rId9"/>
    <p:sldId id="272" r:id="rId10"/>
    <p:sldId id="277" r:id="rId11"/>
    <p:sldId id="278" r:id="rId12"/>
    <p:sldId id="265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C168D7-98C9-41D6-AA7B-80016D831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FAE97-D9D8-4646-8681-E6C93AC505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D90800-AD21-4E52-9D8F-2D21A28F1EE4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662168B-7280-4BAE-A913-37FA4FDCD0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81DA87D-3284-42E3-B962-53EEFC8F6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1C45C-813E-4563-A298-8BB1129961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06AEF-E81C-4198-8080-0EBF0B0D7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D1ECABA-B896-4E21-8A0C-C2BCB70114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D3D42BA-472A-45AE-9CFD-EEE58E71AE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AE45DBB-666A-4332-BE3D-CE17C496FD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C6C7682-6CCA-41B0-BD69-5598A1B31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D7525F-3152-4858-AE14-0743D17AEDBB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BCD43CA-6385-4812-B7F3-E39CAD19BC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E896E33-52FA-4EB2-911E-FB5AE6140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B79C6-F7B8-4AD2-B9A0-E1F427434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6D3B92-6E67-4367-B59F-2835DBE0F4D6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3BD52F8-8749-46D3-A8FF-EA290004FF86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76205647-5A0B-4DD9-BEA2-30553722A7E5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12036C84-368C-4399-83A8-54CA69167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7CE247A3-3D5D-48F8-B439-82ABCD9C4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45B74748-B32B-498F-971F-C3B8AB09E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C5E2CE9-EA5C-46CD-A22D-A3D783973DB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086B2287-6D5A-433D-8919-49CEC5F9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53C79DF-0155-4814-B898-1330D8B716FA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198AE15E-FF2B-4A47-80A9-522572D1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EE7DB8BE-296A-4C8C-90DB-62EF896A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A99AED-3C0E-4735-824F-9E0E31E0A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44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719AA62-8604-457E-A348-3DFE2593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34B4-D61C-4BA4-9760-27CD61C6F587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615CBA5-E236-461A-8E29-9AB5E40E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1BB96F8-FD15-43D0-B81B-DCE54106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71589-67FE-4A4E-88DD-1E69C7370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62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B5A990B-7998-45F1-8C0D-C9E725CB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22CA-0D33-4D23-B8FC-B4CAF942DD26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FA9A90A-5551-4D0A-B148-8C1EA795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20830A0-161B-44EE-9F69-11D59ECA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69F31-7AE5-40BA-9EA1-3FBBC6B2F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23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440CD50-095A-4E88-8B18-604A796B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EE83-B745-4252-A5A5-934F69BB6605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2A10424-02DC-416B-8FC6-2B6352B6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3F9292-32AC-453F-9343-439C29EA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48013-2FE8-4D9C-BF07-690A1111D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3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24AE93E1-B3A7-4479-B501-2787ABA84B5B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03424834-6572-46BC-A39D-0DE6190D9693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A0CB281-F8E7-4310-A275-9A9E1226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48AF1A-9776-4108-A818-A090610231F0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30FF29-A9EF-4F55-A3ED-0A164A17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512CE0-4E5D-42F2-8310-6E6ABEDA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BE2AC-F053-4318-A1E8-77EFF9E57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589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DC68E-7B2C-492B-B0C8-D444A42B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B6AA5E-DFBD-4F4C-99CA-11D57A108C8E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15F51-22E3-4CFA-ADBE-08F15A33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E528B-2866-447F-B094-7050D17F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331AD-8C8B-49D6-8E5C-3B34C7BE8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140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27F93B-8A75-4572-B610-81DEAAD8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42A18E-F219-437B-B442-A432E0A63C3B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DE821-FC20-4B9A-AA80-E973368E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1D7C7-AD6F-4CD1-90DC-A1F1F984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762CA-F894-4D80-B85E-FAC786CC4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0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F28AC-612A-4412-BCF6-4B4D64D0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4FA6D0-326A-4C88-BD98-811D45573E34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8F0E-B88F-4FE1-A2A8-8358421A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63071-8507-4122-8441-231CA0A6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A4F2-CC0F-43FA-A7E7-839F737B1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265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458B0D8-8D38-4EBB-A07B-1403E879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34C1-6682-45AF-B1ED-A8A855C8780B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53F436C4-C0F7-4D06-A97B-4B8939F3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4454752-6D06-41C7-A746-D706F63E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90DF8-1882-472D-9D8F-E8908478D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36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EEC85-54A3-4B88-871E-7FE425A8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5D834A-EAAC-41FC-9C35-244429562EAD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A875E-097C-47F0-9F5F-5A00AD46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053C7-027E-4DD4-9DC5-16A33EA2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28DAE-6F3A-4486-82C2-58CF4EF83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531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33406EC0-C546-4FD4-A14C-B0E014538CB4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697C9B37-7A12-48FE-BFC5-502042A5E4E6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9057B3F-FE75-4242-85D0-00D51196488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FF80F8-74F5-4A8D-B750-B016AE6C35DC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23C1BCDB-3D90-4C34-96D3-AA0FBAC2FBD0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0B91D95A-FECB-4EA1-B00E-48EFD6B5A61A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C3B9133-F3B3-4439-8663-5A7B1D9B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9A64C8C-BD50-4C06-8B7B-6ABCDDC6CF41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A44BAEA-3EAD-476D-8242-D6737C33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ABC6EC5-9E54-4F77-806C-023221CD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2BF43-51B4-4E07-A046-7FA82528F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64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AD232AE-7D95-4501-8479-2CE802D5A96C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5AD2251-B912-4C91-81BE-50F81A5A768E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3985D95B-7DC2-4A39-99FC-31433887ED96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DEEDEF-9DD8-4F82-AB37-198098D90839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C5455548-BE53-4F28-9E09-EF45BC62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>
            <a:extLst>
              <a:ext uri="{FF2B5EF4-FFF2-40B4-BE49-F238E27FC236}">
                <a16:creationId xmlns:a16="http://schemas.microsoft.com/office/drawing/2014/main" id="{18E8B6C4-110A-4884-9A78-11699D39E6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15D7FC8-9CD0-44F0-AD13-6887494A9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97CBDBC-3AB4-4654-9B31-0937BAD8F025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5E40B65-76D2-4722-B6EF-4321E65D2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A7EC910-4C97-4C6D-AF9C-346378A2B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F4FC1A21-AA34-451F-8BC4-8C1B5728BB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11" r:id="rId4"/>
    <p:sldLayoutId id="2147483812" r:id="rId5"/>
    <p:sldLayoutId id="2147483813" r:id="rId6"/>
    <p:sldLayoutId id="2147483806" r:id="rId7"/>
    <p:sldLayoutId id="2147483814" r:id="rId8"/>
    <p:sldLayoutId id="2147483815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3ED9B8-F1A6-4E6D-B300-95CA6760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MECAL PTY LTD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80D05E0B-6054-43F3-99BA-89FC98C80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8363"/>
            <a:ext cx="8229600" cy="3211512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 descr="VHB0100A.JPG">
            <a:extLst>
              <a:ext uri="{FF2B5EF4-FFF2-40B4-BE49-F238E27FC236}">
                <a16:creationId xmlns:a16="http://schemas.microsoft.com/office/drawing/2014/main" id="{E31416E1-8F53-4D16-82D1-0998DDFF7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19200"/>
            <a:ext cx="3429000" cy="4775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903C1C-2FB2-4917-94F5-12072F05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Piping Systems</a:t>
            </a:r>
          </a:p>
        </p:txBody>
      </p:sp>
      <p:pic>
        <p:nvPicPr>
          <p:cNvPr id="20484" name="Picture 5" descr="VHB0100B.JPG">
            <a:extLst>
              <a:ext uri="{FF2B5EF4-FFF2-40B4-BE49-F238E27FC236}">
                <a16:creationId xmlns:a16="http://schemas.microsoft.com/office/drawing/2014/main" id="{D9E94775-76EB-417B-B64E-D7F9696A4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5623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E07293-8E8F-41DE-A152-851554FB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8288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Hoses and Tools</a:t>
            </a:r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E1B3C4DD-989F-4864-A4BA-201BB96405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0"/>
          <a:ext cx="48466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667146" imgH="8019898" progId="AcroExch.Document.7">
                  <p:embed/>
                </p:oleObj>
              </mc:Choice>
              <mc:Fallback>
                <p:oleObj name="Acrobat Document" r:id="rId3" imgW="5667146" imgH="8019898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0"/>
                        <a:ext cx="48466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A19C6B0B-0931-4734-9FAD-9FB1D221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Optimal design for any particular applications </a:t>
            </a:r>
          </a:p>
          <a:p>
            <a:pPr eaLnBrk="1" hangingPunct="1"/>
            <a:r>
              <a:rPr lang="en-US" altLang="en-US"/>
              <a:t>Using a range of standard machines and components then modified to suit clients’ special requirements</a:t>
            </a:r>
          </a:p>
          <a:p>
            <a:pPr eaLnBrk="1" hangingPunct="1"/>
            <a:r>
              <a:rPr lang="en-US" altLang="en-US"/>
              <a:t>Robust and reliable Vacuum Pumps and Filter System to provide Low Maintenance, excellent Reliabilty and Long Service Life</a:t>
            </a:r>
          </a:p>
          <a:p>
            <a:pPr eaLnBrk="1" hangingPunct="1"/>
            <a:r>
              <a:rPr lang="en-US" altLang="en-US"/>
              <a:t>Large range of hoses and tools available</a:t>
            </a:r>
          </a:p>
          <a:p>
            <a:pPr eaLnBrk="1" hangingPunct="1"/>
            <a:r>
              <a:rPr lang="en-US" altLang="en-US"/>
              <a:t>Competitive prices for similar duty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61F0A0-ED37-4FFE-B3C7-75CD981F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Advantages of Mecal Vacuum Cleaning Systems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CB2157-4EAB-49C0-A0A0-EB0433F6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2438400" cy="483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User List of Mecal Vacuum Cleaning Systems</a:t>
            </a:r>
          </a:p>
        </p:txBody>
      </p:sp>
      <p:graphicFrame>
        <p:nvGraphicFramePr>
          <p:cNvPr id="3074" name="Object 9">
            <a:extLst>
              <a:ext uri="{FF2B5EF4-FFF2-40B4-BE49-F238E27FC236}">
                <a16:creationId xmlns:a16="http://schemas.microsoft.com/office/drawing/2014/main" id="{93C369A4-BFB1-4881-808B-3E79F2CD1C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0"/>
          <a:ext cx="4724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6847294" imgH="9937063" progId="Word.Document.12">
                  <p:embed/>
                </p:oleObj>
              </mc:Choice>
              <mc:Fallback>
                <p:oleObj name="Document" r:id="rId4" imgW="6847294" imgH="9937063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0"/>
                        <a:ext cx="4724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C0946A7E-A34A-4F60-B22F-2E8D8909D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An Australian owned private Company</a:t>
            </a:r>
          </a:p>
          <a:p>
            <a:pPr eaLnBrk="1" hangingPunct="1"/>
            <a:r>
              <a:rPr lang="en-US" altLang="en-US" b="1"/>
              <a:t>Serving industries since 1951</a:t>
            </a:r>
          </a:p>
          <a:p>
            <a:pPr eaLnBrk="1" hangingPunct="1"/>
            <a:r>
              <a:rPr lang="en-US" altLang="en-US" b="1"/>
              <a:t>Well known for its:</a:t>
            </a:r>
            <a:endParaRPr lang="en-US" altLang="en-US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b="1"/>
              <a:t>		-Engineering Expertise</a:t>
            </a:r>
            <a:endParaRPr lang="en-US" altLang="en-US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b="1"/>
              <a:t>		-Quality Products</a:t>
            </a:r>
            <a:endParaRPr lang="en-US" altLang="en-US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b="1"/>
              <a:t>		-Capability to customise products to suit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b="1"/>
              <a:t>          users’ applications</a:t>
            </a:r>
            <a:endParaRPr lang="en-US" altLang="en-US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b="1"/>
              <a:t>		- Excellent after sales services</a:t>
            </a:r>
          </a:p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DFD40-92F4-4BF7-A908-B6684BDC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Mecal Pty Ltd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0D9318-5A5E-4A98-ACF9-4EE34B87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2743200" cy="4906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Summary       of </a:t>
            </a:r>
            <a:r>
              <a:rPr lang="en-US" dirty="0" err="1"/>
              <a:t>Mecal’s</a:t>
            </a:r>
            <a:br>
              <a:rPr lang="en-US" dirty="0"/>
            </a:br>
            <a:r>
              <a:rPr lang="en-US" dirty="0"/>
              <a:t>Main Products</a:t>
            </a:r>
          </a:p>
        </p:txBody>
      </p:sp>
      <p:graphicFrame>
        <p:nvGraphicFramePr>
          <p:cNvPr id="1026" name="Content Placeholder 3">
            <a:extLst>
              <a:ext uri="{FF2B5EF4-FFF2-40B4-BE49-F238E27FC236}">
                <a16:creationId xmlns:a16="http://schemas.microsoft.com/office/drawing/2014/main" id="{9F3D7907-2700-4BFE-B684-7EA284BC4B03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114800" y="0"/>
          <a:ext cx="4648200" cy="657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7146" imgH="8019898" progId="AcroExch.Document.7">
                  <p:embed/>
                </p:oleObj>
              </mc:Choice>
              <mc:Fallback>
                <p:oleObj name="Acrobat Document" r:id="rId3" imgW="5667146" imgH="8019898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0"/>
                        <a:ext cx="4648200" cy="657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3A67-84A3-4278-BE24-E8DBEE198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MECAL</a:t>
            </a:r>
            <a:br>
              <a:rPr lang="en-US" dirty="0"/>
            </a:br>
            <a:r>
              <a:rPr lang="en-US" dirty="0"/>
              <a:t>VACUUM CLEANING SYSTEMS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47F2DBF0-638A-4576-932A-F7B89931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Designed and built in Australia since 1980</a:t>
            </a:r>
          </a:p>
          <a:p>
            <a:pPr eaLnBrk="1" hangingPunct="1"/>
            <a:r>
              <a:rPr lang="en-US" altLang="en-US"/>
              <a:t>A complete range of Vacuum Machines for fixed and mobile cleaning systems</a:t>
            </a:r>
          </a:p>
          <a:p>
            <a:pPr eaLnBrk="1" hangingPunct="1"/>
            <a:r>
              <a:rPr lang="en-US" altLang="en-US"/>
              <a:t>Reliable, economical and durable equipment</a:t>
            </a:r>
          </a:p>
          <a:p>
            <a:pPr eaLnBrk="1" hangingPunct="1"/>
            <a:r>
              <a:rPr lang="en-US" altLang="en-US"/>
              <a:t>Proven records through many systems supplied and installed throughout Australia and other countries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	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BB60CB-8F55-422A-B33B-BB9F2232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Mecal Vacuum Cleaning Systems</a:t>
            </a:r>
            <a:br>
              <a:rPr lang="en-US" dirty="0"/>
            </a:br>
            <a:r>
              <a:rPr lang="en-US" dirty="0"/>
              <a:t>Features: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9A6FD346-AB34-4E8B-9197-9003F104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Fixed Installation machines and systems from 11 KW to 300KW</a:t>
            </a:r>
          </a:p>
          <a:p>
            <a:pPr eaLnBrk="1" hangingPunct="1"/>
            <a:r>
              <a:rPr lang="en-US" altLang="en-US"/>
              <a:t>Filter Hopper from 10 to 45 square metres filtering area with storage capacity from 0.5 to 3 cubic metres and a variety of discharge types</a:t>
            </a:r>
          </a:p>
          <a:p>
            <a:pPr eaLnBrk="1" hangingPunct="1"/>
            <a:r>
              <a:rPr lang="en-US" altLang="en-US"/>
              <a:t>Portable and movable machines from 22 KW to 300 KW, electrical or diesel powered, container sizes from 1 to 15 cubic metres, trailer or truck mounted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	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29C291-915A-4D35-A9ED-6A3E714C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Mecal Vacuum Systems Types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45CA82-3D20-467B-BBF4-12399E97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Typical Mecal Vacuum Cleaning Equipment and Systems</a:t>
            </a:r>
          </a:p>
        </p:txBody>
      </p:sp>
      <p:pic>
        <p:nvPicPr>
          <p:cNvPr id="17411" name="Content Placeholder 6" descr="mecal fixed system.tif">
            <a:extLst>
              <a:ext uri="{FF2B5EF4-FFF2-40B4-BE49-F238E27FC236}">
                <a16:creationId xmlns:a16="http://schemas.microsoft.com/office/drawing/2014/main" id="{DB69C7BD-4B1B-41E9-A74A-4BAE6E3F0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905000"/>
            <a:ext cx="2209800" cy="1449388"/>
          </a:xfrm>
        </p:spPr>
      </p:pic>
      <p:pic>
        <p:nvPicPr>
          <p:cNvPr id="17412" name="Picture 7" descr="KELCAR_0002.tif">
            <a:extLst>
              <a:ext uri="{FF2B5EF4-FFF2-40B4-BE49-F238E27FC236}">
                <a16:creationId xmlns:a16="http://schemas.microsoft.com/office/drawing/2014/main" id="{52896E5D-7E92-413F-A295-F161249DA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2780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img001.jpg">
            <a:extLst>
              <a:ext uri="{FF2B5EF4-FFF2-40B4-BE49-F238E27FC236}">
                <a16:creationId xmlns:a16="http://schemas.microsoft.com/office/drawing/2014/main" id="{F920665D-FD2E-4081-A3E2-CB7998ECC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7432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img002.jpg">
            <a:extLst>
              <a:ext uri="{FF2B5EF4-FFF2-40B4-BE49-F238E27FC236}">
                <a16:creationId xmlns:a16="http://schemas.microsoft.com/office/drawing/2014/main" id="{C5579507-C7B6-4123-9ECF-D92918DE4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801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5175C-4764-43D3-AE46-5D736505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More examples of Mecal Machines and systems</a:t>
            </a:r>
          </a:p>
        </p:txBody>
      </p:sp>
      <p:pic>
        <p:nvPicPr>
          <p:cNvPr id="18435" name="Picture 6" descr="BLOWVAC-1100RS-2.jpg">
            <a:extLst>
              <a:ext uri="{FF2B5EF4-FFF2-40B4-BE49-F238E27FC236}">
                <a16:creationId xmlns:a16="http://schemas.microsoft.com/office/drawing/2014/main" id="{6C65F066-486F-401B-836F-A570D4A06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ks300p-050511.jpg">
            <a:extLst>
              <a:ext uri="{FF2B5EF4-FFF2-40B4-BE49-F238E27FC236}">
                <a16:creationId xmlns:a16="http://schemas.microsoft.com/office/drawing/2014/main" id="{67089C71-8114-4626-8FCC-3D5339E0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3028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IMG_1883.JPG">
            <a:extLst>
              <a:ext uri="{FF2B5EF4-FFF2-40B4-BE49-F238E27FC236}">
                <a16:creationId xmlns:a16="http://schemas.microsoft.com/office/drawing/2014/main" id="{A792036E-E457-4576-8666-D6202FCC7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91795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3074C2-5893-46EA-A7D2-93A5196F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Mecal Systems Ready for Shipment</a:t>
            </a:r>
          </a:p>
        </p:txBody>
      </p:sp>
      <p:pic>
        <p:nvPicPr>
          <p:cNvPr id="19459" name="Picture 7" descr="070349 CONTAINER 001.jpg">
            <a:extLst>
              <a:ext uri="{FF2B5EF4-FFF2-40B4-BE49-F238E27FC236}">
                <a16:creationId xmlns:a16="http://schemas.microsoft.com/office/drawing/2014/main" id="{A7C85CBC-EEB9-4E09-8958-513BAEC1D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34036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PACKING 003.jpg">
            <a:extLst>
              <a:ext uri="{FF2B5EF4-FFF2-40B4-BE49-F238E27FC236}">
                <a16:creationId xmlns:a16="http://schemas.microsoft.com/office/drawing/2014/main" id="{A38FEE86-53CA-4A9D-9802-6EB763013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429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Clipboard01.jpg">
            <a:extLst>
              <a:ext uri="{FF2B5EF4-FFF2-40B4-BE49-F238E27FC236}">
                <a16:creationId xmlns:a16="http://schemas.microsoft.com/office/drawing/2014/main" id="{7C05C956-4C31-4C2D-9C73-9169663BA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3622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2324</TotalTime>
  <Words>228</Words>
  <Application>Microsoft Office PowerPoint</Application>
  <PresentationFormat>On-screen Show (4:3)</PresentationFormat>
  <Paragraphs>47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MECAL PTY LTD</vt:lpstr>
      <vt:lpstr>Mecal Pty Ltd</vt:lpstr>
      <vt:lpstr> Summary       of Mecal’s Main Products</vt:lpstr>
      <vt:lpstr>MECAL VACUUM CLEANING SYSTEMS</vt:lpstr>
      <vt:lpstr>Mecal Vacuum Cleaning Systems Features:</vt:lpstr>
      <vt:lpstr>Mecal Vacuum Systems Types</vt:lpstr>
      <vt:lpstr>Typical Mecal Vacuum Cleaning Equipment and Systems</vt:lpstr>
      <vt:lpstr>More examples of Mecal Machines and systems</vt:lpstr>
      <vt:lpstr>Mecal Systems Ready for Shipment</vt:lpstr>
      <vt:lpstr>Piping Systems</vt:lpstr>
      <vt:lpstr>Hoses and Tools</vt:lpstr>
      <vt:lpstr>Advantages of Mecal Vacuum Cleaning Systems</vt:lpstr>
      <vt:lpstr>User List of Mecal Vacuum Cleaning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SEPARATORS</dc:title>
  <dc:creator>Your User Name</dc:creator>
  <cp:lastModifiedBy>tvt</cp:lastModifiedBy>
  <cp:revision>233</cp:revision>
  <dcterms:created xsi:type="dcterms:W3CDTF">2010-06-05T11:34:35Z</dcterms:created>
  <dcterms:modified xsi:type="dcterms:W3CDTF">2022-01-26T11:04:56Z</dcterms:modified>
</cp:coreProperties>
</file>